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4F1916-BB40-4B6F-92FA-676AE2D87E48}"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1590184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34F1916-BB40-4B6F-92FA-676AE2D87E48}"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3304545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34F1916-BB40-4B6F-92FA-676AE2D87E48}"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53AD41-BB8B-459C-A685-E530C7A3627F}"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671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34F1916-BB40-4B6F-92FA-676AE2D87E48}"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21594699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34F1916-BB40-4B6F-92FA-676AE2D87E48}"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53AD41-BB8B-459C-A685-E530C7A3627F}"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68653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A34F1916-BB40-4B6F-92FA-676AE2D87E48}"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1011056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4F1916-BB40-4B6F-92FA-676AE2D87E48}"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1693104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4F1916-BB40-4B6F-92FA-676AE2D87E48}"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3982586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4F1916-BB40-4B6F-92FA-676AE2D87E48}"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891907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34F1916-BB40-4B6F-92FA-676AE2D87E48}" type="datetimeFigureOut">
              <a:rPr lang="en-GB" smtClean="0"/>
              <a:t>13/11/2020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2956151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4F1916-BB40-4B6F-92FA-676AE2D87E48}"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60621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4F1916-BB40-4B6F-92FA-676AE2D87E48}" type="datetimeFigureOut">
              <a:rPr lang="en-GB" smtClean="0"/>
              <a:t>13/11/2020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3408361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4F1916-BB40-4B6F-92FA-676AE2D87E48}" type="datetimeFigureOut">
              <a:rPr lang="en-GB" smtClean="0"/>
              <a:t>13/11/2020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354944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F1916-BB40-4B6F-92FA-676AE2D87E48}" type="datetimeFigureOut">
              <a:rPr lang="en-GB" smtClean="0"/>
              <a:t>13/11/2020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192299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34F1916-BB40-4B6F-92FA-676AE2D87E48}"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2776292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34F1916-BB40-4B6F-92FA-676AE2D87E48}" type="datetimeFigureOut">
              <a:rPr lang="en-GB" smtClean="0"/>
              <a:t>13/11/2020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053AD41-BB8B-459C-A685-E530C7A3627F}" type="slidenum">
              <a:rPr lang="en-GB" smtClean="0"/>
              <a:t>‹#›</a:t>
            </a:fld>
            <a:endParaRPr lang="en-GB"/>
          </a:p>
        </p:txBody>
      </p:sp>
    </p:spTree>
    <p:extLst>
      <p:ext uri="{BB962C8B-B14F-4D97-AF65-F5344CB8AC3E}">
        <p14:creationId xmlns:p14="http://schemas.microsoft.com/office/powerpoint/2010/main" val="273177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4F1916-BB40-4B6F-92FA-676AE2D87E48}" type="datetimeFigureOut">
              <a:rPr lang="en-GB" smtClean="0"/>
              <a:t>13/11/2020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053AD41-BB8B-459C-A685-E530C7A3627F}" type="slidenum">
              <a:rPr lang="en-GB" smtClean="0"/>
              <a:t>‹#›</a:t>
            </a:fld>
            <a:endParaRPr lang="en-GB"/>
          </a:p>
        </p:txBody>
      </p:sp>
    </p:spTree>
    <p:extLst>
      <p:ext uri="{BB962C8B-B14F-4D97-AF65-F5344CB8AC3E}">
        <p14:creationId xmlns:p14="http://schemas.microsoft.com/office/powerpoint/2010/main" val="7225055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EFBF7-EEED-445C-9680-B954A02CCB39}"/>
              </a:ext>
            </a:extLst>
          </p:cNvPr>
          <p:cNvSpPr>
            <a:spLocks noGrp="1"/>
          </p:cNvSpPr>
          <p:nvPr>
            <p:ph type="ctrTitle"/>
          </p:nvPr>
        </p:nvSpPr>
        <p:spPr>
          <a:xfrm>
            <a:off x="3069432" y="2564518"/>
            <a:ext cx="4482836" cy="1222904"/>
          </a:xfrm>
        </p:spPr>
        <p:txBody>
          <a:bodyPr>
            <a:normAutofit fontScale="90000"/>
          </a:bodyPr>
          <a:lstStyle/>
          <a:p>
            <a:r>
              <a:rPr lang="en-GB" sz="8800" b="1" dirty="0"/>
              <a:t>Avebury</a:t>
            </a:r>
          </a:p>
        </p:txBody>
      </p:sp>
      <p:sp>
        <p:nvSpPr>
          <p:cNvPr id="3" name="Subtitle 2">
            <a:extLst>
              <a:ext uri="{FF2B5EF4-FFF2-40B4-BE49-F238E27FC236}">
                <a16:creationId xmlns:a16="http://schemas.microsoft.com/office/drawing/2014/main" id="{97A01322-D2FA-4D6A-8E55-B917E7C8280B}"/>
              </a:ext>
            </a:extLst>
          </p:cNvPr>
          <p:cNvSpPr>
            <a:spLocks noGrp="1"/>
          </p:cNvSpPr>
          <p:nvPr>
            <p:ph type="subTitle" idx="1"/>
          </p:nvPr>
        </p:nvSpPr>
        <p:spPr>
          <a:xfrm>
            <a:off x="1298222" y="3737504"/>
            <a:ext cx="9144000" cy="1655762"/>
          </a:xfrm>
        </p:spPr>
        <p:txBody>
          <a:bodyPr>
            <a:noAutofit/>
          </a:bodyPr>
          <a:lstStyle/>
          <a:p>
            <a:r>
              <a:rPr lang="en-GB" sz="5400" dirty="0">
                <a:latin typeface="+mj-lt"/>
              </a:rPr>
              <a:t>Avebury has the biggest stones in the country as big as 31m by Dylan and </a:t>
            </a:r>
            <a:r>
              <a:rPr lang="en-GB" sz="5400" dirty="0" err="1">
                <a:latin typeface="+mj-lt"/>
              </a:rPr>
              <a:t>Rafe</a:t>
            </a:r>
            <a:endParaRPr lang="en-GB" sz="5400" dirty="0">
              <a:latin typeface="+mj-lt"/>
            </a:endParaRPr>
          </a:p>
        </p:txBody>
      </p:sp>
      <p:pic>
        <p:nvPicPr>
          <p:cNvPr id="1026" name="Picture 2" descr="Avebury | English Heritage">
            <a:extLst>
              <a:ext uri="{FF2B5EF4-FFF2-40B4-BE49-F238E27FC236}">
                <a16:creationId xmlns:a16="http://schemas.microsoft.com/office/drawing/2014/main" id="{CEE767C9-E7F2-48AF-AD9C-52B8B059AF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129" y="457023"/>
            <a:ext cx="3930827" cy="2047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206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2AAFE-9D75-46EC-B83E-6946861FC836}"/>
              </a:ext>
            </a:extLst>
          </p:cNvPr>
          <p:cNvSpPr>
            <a:spLocks noGrp="1"/>
          </p:cNvSpPr>
          <p:nvPr>
            <p:ph type="title"/>
          </p:nvPr>
        </p:nvSpPr>
        <p:spPr>
          <a:xfrm rot="11466606" flipV="1">
            <a:off x="2613811" y="518736"/>
            <a:ext cx="5459425" cy="775346"/>
          </a:xfrm>
        </p:spPr>
        <p:txBody>
          <a:bodyPr>
            <a:noAutofit/>
          </a:bodyPr>
          <a:lstStyle/>
          <a:p>
            <a:r>
              <a:rPr lang="en-GB" sz="5400" dirty="0"/>
              <a:t>Stones arrival</a:t>
            </a:r>
          </a:p>
        </p:txBody>
      </p:sp>
      <p:sp>
        <p:nvSpPr>
          <p:cNvPr id="3" name="Picture Placeholder 2">
            <a:extLst>
              <a:ext uri="{FF2B5EF4-FFF2-40B4-BE49-F238E27FC236}">
                <a16:creationId xmlns:a16="http://schemas.microsoft.com/office/drawing/2014/main" id="{EEA21909-630B-49E5-BE55-86E54D3EE355}"/>
              </a:ext>
            </a:extLst>
          </p:cNvPr>
          <p:cNvSpPr>
            <a:spLocks noGrp="1"/>
          </p:cNvSpPr>
          <p:nvPr>
            <p:ph type="pic" idx="1"/>
          </p:nvPr>
        </p:nvSpPr>
        <p:spPr>
          <a:xfrm>
            <a:off x="1042634" y="3682394"/>
            <a:ext cx="8915400" cy="3925746"/>
          </a:xfrm>
        </p:spPr>
      </p:sp>
      <p:sp>
        <p:nvSpPr>
          <p:cNvPr id="6" name="Text Placeholder 5">
            <a:extLst>
              <a:ext uri="{FF2B5EF4-FFF2-40B4-BE49-F238E27FC236}">
                <a16:creationId xmlns:a16="http://schemas.microsoft.com/office/drawing/2014/main" id="{3DD843A9-1184-4353-BC28-892F749520BF}"/>
              </a:ext>
            </a:extLst>
          </p:cNvPr>
          <p:cNvSpPr>
            <a:spLocks noGrp="1"/>
          </p:cNvSpPr>
          <p:nvPr>
            <p:ph type="body" sz="half" idx="2"/>
          </p:nvPr>
        </p:nvSpPr>
        <p:spPr>
          <a:xfrm>
            <a:off x="959557" y="1512712"/>
            <a:ext cx="7879643" cy="1354666"/>
          </a:xfrm>
        </p:spPr>
        <p:txBody>
          <a:bodyPr>
            <a:noAutofit/>
          </a:bodyPr>
          <a:lstStyle/>
          <a:p>
            <a:r>
              <a:rPr lang="en-GB" sz="1800" dirty="0"/>
              <a:t>The stones got there by cave people forking the stones on to logs and then  rolling the stones over there. Cave people on one side levered their spears up and the Cave people on the other side had ropes and heaved them up.</a:t>
            </a:r>
          </a:p>
        </p:txBody>
      </p:sp>
    </p:spTree>
    <p:extLst>
      <p:ext uri="{BB962C8B-B14F-4D97-AF65-F5344CB8AC3E}">
        <p14:creationId xmlns:p14="http://schemas.microsoft.com/office/powerpoint/2010/main" val="1109537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202475-0E51-4BCE-92DA-C9B7255DFE8B}"/>
              </a:ext>
            </a:extLst>
          </p:cNvPr>
          <p:cNvSpPr txBox="1"/>
          <p:nvPr/>
        </p:nvSpPr>
        <p:spPr>
          <a:xfrm rot="841709">
            <a:off x="5012267" y="408770"/>
            <a:ext cx="1490134" cy="1354217"/>
          </a:xfrm>
          <a:prstGeom prst="rect">
            <a:avLst/>
          </a:prstGeom>
          <a:noFill/>
        </p:spPr>
        <p:txBody>
          <a:bodyPr wrap="square" rtlCol="0">
            <a:spAutoFit/>
          </a:bodyPr>
          <a:lstStyle/>
          <a:p>
            <a:r>
              <a:rPr lang="en-GB" sz="5400" dirty="0"/>
              <a:t>The</a:t>
            </a:r>
            <a:r>
              <a:rPr lang="en-GB" sz="2800" dirty="0"/>
              <a:t> Stones</a:t>
            </a:r>
          </a:p>
        </p:txBody>
      </p:sp>
      <p:sp>
        <p:nvSpPr>
          <p:cNvPr id="4" name="TextBox 3">
            <a:extLst>
              <a:ext uri="{FF2B5EF4-FFF2-40B4-BE49-F238E27FC236}">
                <a16:creationId xmlns:a16="http://schemas.microsoft.com/office/drawing/2014/main" id="{B457E9F1-B18A-4C26-A1E2-08A9C1921819}"/>
              </a:ext>
            </a:extLst>
          </p:cNvPr>
          <p:cNvSpPr txBox="1"/>
          <p:nvPr/>
        </p:nvSpPr>
        <p:spPr>
          <a:xfrm>
            <a:off x="2641600" y="2769082"/>
            <a:ext cx="8884356" cy="1754326"/>
          </a:xfrm>
          <a:prstGeom prst="rect">
            <a:avLst/>
          </a:prstGeom>
          <a:noFill/>
        </p:spPr>
        <p:txBody>
          <a:bodyPr wrap="square" rtlCol="0">
            <a:spAutoFit/>
          </a:bodyPr>
          <a:lstStyle/>
          <a:p>
            <a:r>
              <a:rPr lang="en-GB" sz="5400" dirty="0"/>
              <a:t>The stones look like 7m but they are actually 31m</a:t>
            </a:r>
            <a:r>
              <a:rPr lang="en-GB" dirty="0"/>
              <a:t>.</a:t>
            </a:r>
          </a:p>
        </p:txBody>
      </p:sp>
    </p:spTree>
    <p:extLst>
      <p:ext uri="{BB962C8B-B14F-4D97-AF65-F5344CB8AC3E}">
        <p14:creationId xmlns:p14="http://schemas.microsoft.com/office/powerpoint/2010/main" val="3344625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63BD629-6480-4269-AC44-ABCAF0706784}"/>
              </a:ext>
            </a:extLst>
          </p:cNvPr>
          <p:cNvSpPr txBox="1"/>
          <p:nvPr/>
        </p:nvSpPr>
        <p:spPr>
          <a:xfrm>
            <a:off x="5136444" y="857956"/>
            <a:ext cx="2968978" cy="923330"/>
          </a:xfrm>
          <a:prstGeom prst="rect">
            <a:avLst/>
          </a:prstGeom>
          <a:noFill/>
        </p:spPr>
        <p:txBody>
          <a:bodyPr wrap="square" rtlCol="0">
            <a:spAutoFit/>
          </a:bodyPr>
          <a:lstStyle/>
          <a:p>
            <a:r>
              <a:rPr lang="en-GB" sz="5400" dirty="0"/>
              <a:t>Facts</a:t>
            </a:r>
          </a:p>
        </p:txBody>
      </p:sp>
      <p:sp>
        <p:nvSpPr>
          <p:cNvPr id="3" name="TextBox 2">
            <a:extLst>
              <a:ext uri="{FF2B5EF4-FFF2-40B4-BE49-F238E27FC236}">
                <a16:creationId xmlns:a16="http://schemas.microsoft.com/office/drawing/2014/main" id="{FDAB9797-548B-4335-9802-8A7D24D68A80}"/>
              </a:ext>
            </a:extLst>
          </p:cNvPr>
          <p:cNvSpPr txBox="1"/>
          <p:nvPr/>
        </p:nvSpPr>
        <p:spPr>
          <a:xfrm>
            <a:off x="4662311" y="2984689"/>
            <a:ext cx="4797778" cy="1200329"/>
          </a:xfrm>
          <a:prstGeom prst="rect">
            <a:avLst/>
          </a:prstGeom>
          <a:noFill/>
        </p:spPr>
        <p:txBody>
          <a:bodyPr wrap="square" rtlCol="0">
            <a:spAutoFit/>
          </a:bodyPr>
          <a:lstStyle/>
          <a:p>
            <a:r>
              <a:rPr lang="en-GB" dirty="0"/>
              <a:t>A </a:t>
            </a:r>
            <a:r>
              <a:rPr lang="en-GB" sz="5400" dirty="0" err="1"/>
              <a:t>Henge</a:t>
            </a:r>
            <a:r>
              <a:rPr lang="en-GB" dirty="0"/>
              <a:t> is a ditch around a hill.</a:t>
            </a:r>
          </a:p>
        </p:txBody>
      </p:sp>
      <p:pic>
        <p:nvPicPr>
          <p:cNvPr id="3074" name="Picture 2" descr="henge | Art History Glossary">
            <a:extLst>
              <a:ext uri="{FF2B5EF4-FFF2-40B4-BE49-F238E27FC236}">
                <a16:creationId xmlns:a16="http://schemas.microsoft.com/office/drawing/2014/main" id="{3A9B769E-123F-4F36-BF88-D2E50C31C9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2662" y="4214291"/>
            <a:ext cx="6113949" cy="2698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761314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152</TotalTime>
  <Words>87</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Wisp</vt:lpstr>
      <vt:lpstr>Avebury</vt:lpstr>
      <vt:lpstr>Stones arrival</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 Pupil Laptop</dc:creator>
  <cp:lastModifiedBy>ROS Pupil Laptop</cp:lastModifiedBy>
  <cp:revision>11</cp:revision>
  <dcterms:created xsi:type="dcterms:W3CDTF">2020-11-13T11:42:42Z</dcterms:created>
  <dcterms:modified xsi:type="dcterms:W3CDTF">2020-11-13T14:15:24Z</dcterms:modified>
</cp:coreProperties>
</file>